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440988" cy="10440988"/>
  <p:notesSz cx="6858000" cy="9144000"/>
  <p:defaultTextStyle>
    <a:defPPr>
      <a:defRPr lang="pt-BR"/>
    </a:defPPr>
    <a:lvl1pPr marL="0" algn="l" defTabSz="126259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1296" algn="l" defTabSz="126259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2592" algn="l" defTabSz="126259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93889" algn="l" defTabSz="126259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25185" algn="l" defTabSz="126259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56482" algn="l" defTabSz="126259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87778" algn="l" defTabSz="126259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19074" algn="l" defTabSz="126259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50371" algn="l" defTabSz="126259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8138BE"/>
    <a:srgbClr val="9837E1"/>
    <a:srgbClr val="FF00FF"/>
    <a:srgbClr val="FC8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1416" y="90"/>
      </p:cViewPr>
      <p:guideLst>
        <p:guide orient="horz" pos="3289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3075" y="3243475"/>
            <a:ext cx="8874840" cy="223804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6149" y="5916562"/>
            <a:ext cx="7308692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2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93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2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56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87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5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6245-9D40-4ACC-A503-AADEE33EA41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1DA4-959E-4D01-BD2F-3CA05A2C2D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05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6245-9D40-4ACC-A503-AADEE33EA41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1DA4-959E-4D01-BD2F-3CA05A2C2D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55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60969" y="461627"/>
            <a:ext cx="1941372" cy="98222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31416" y="461627"/>
            <a:ext cx="5655535" cy="982226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6245-9D40-4ACC-A503-AADEE33EA41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1DA4-959E-4D01-BD2F-3CA05A2C2D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9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6245-9D40-4ACC-A503-AADEE33EA41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1DA4-959E-4D01-BD2F-3CA05A2C2D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94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765" y="6709303"/>
            <a:ext cx="8874840" cy="2073696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4765" y="4425337"/>
            <a:ext cx="8874840" cy="2283966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129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6259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938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251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564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877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419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503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6245-9D40-4ACC-A503-AADEE33EA41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1DA4-959E-4D01-BD2F-3CA05A2C2D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43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1418" y="2685171"/>
            <a:ext cx="3797547" cy="7598719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02979" y="2685171"/>
            <a:ext cx="3799360" cy="7598719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6245-9D40-4ACC-A503-AADEE33EA41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1DA4-959E-4D01-BD2F-3CA05A2C2D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96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050" y="418124"/>
            <a:ext cx="9396889" cy="1740166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2050" y="2337139"/>
            <a:ext cx="4613250" cy="974008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1296" indent="0">
              <a:buNone/>
              <a:defRPr sz="2800" b="1"/>
            </a:lvl2pPr>
            <a:lvl3pPr marL="1262592" indent="0">
              <a:buNone/>
              <a:defRPr sz="2500" b="1"/>
            </a:lvl3pPr>
            <a:lvl4pPr marL="1893889" indent="0">
              <a:buNone/>
              <a:defRPr sz="2200" b="1"/>
            </a:lvl4pPr>
            <a:lvl5pPr marL="2525185" indent="0">
              <a:buNone/>
              <a:defRPr sz="2200" b="1"/>
            </a:lvl5pPr>
            <a:lvl6pPr marL="3156482" indent="0">
              <a:buNone/>
              <a:defRPr sz="2200" b="1"/>
            </a:lvl6pPr>
            <a:lvl7pPr marL="3787778" indent="0">
              <a:buNone/>
              <a:defRPr sz="2200" b="1"/>
            </a:lvl7pPr>
            <a:lvl8pPr marL="4419074" indent="0">
              <a:buNone/>
              <a:defRPr sz="2200" b="1"/>
            </a:lvl8pPr>
            <a:lvl9pPr marL="5050371" indent="0">
              <a:buNone/>
              <a:defRPr sz="2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050" y="3311147"/>
            <a:ext cx="4613250" cy="601565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303878" y="2337139"/>
            <a:ext cx="4615061" cy="974008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1296" indent="0">
              <a:buNone/>
              <a:defRPr sz="2800" b="1"/>
            </a:lvl2pPr>
            <a:lvl3pPr marL="1262592" indent="0">
              <a:buNone/>
              <a:defRPr sz="2500" b="1"/>
            </a:lvl3pPr>
            <a:lvl4pPr marL="1893889" indent="0">
              <a:buNone/>
              <a:defRPr sz="2200" b="1"/>
            </a:lvl4pPr>
            <a:lvl5pPr marL="2525185" indent="0">
              <a:buNone/>
              <a:defRPr sz="2200" b="1"/>
            </a:lvl5pPr>
            <a:lvl6pPr marL="3156482" indent="0">
              <a:buNone/>
              <a:defRPr sz="2200" b="1"/>
            </a:lvl6pPr>
            <a:lvl7pPr marL="3787778" indent="0">
              <a:buNone/>
              <a:defRPr sz="2200" b="1"/>
            </a:lvl7pPr>
            <a:lvl8pPr marL="4419074" indent="0">
              <a:buNone/>
              <a:defRPr sz="2200" b="1"/>
            </a:lvl8pPr>
            <a:lvl9pPr marL="5050371" indent="0">
              <a:buNone/>
              <a:defRPr sz="2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303878" y="3311147"/>
            <a:ext cx="4615061" cy="601565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6245-9D40-4ACC-A503-AADEE33EA41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1DA4-959E-4D01-BD2F-3CA05A2C2D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19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6245-9D40-4ACC-A503-AADEE33EA41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1DA4-959E-4D01-BD2F-3CA05A2C2D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8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6245-9D40-4ACC-A503-AADEE33EA41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1DA4-959E-4D01-BD2F-3CA05A2C2D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79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052" y="415706"/>
            <a:ext cx="3435012" cy="176916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2137" y="415707"/>
            <a:ext cx="5836803" cy="8911093"/>
          </a:xfrm>
        </p:spPr>
        <p:txBody>
          <a:bodyPr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22052" y="2184874"/>
            <a:ext cx="3435012" cy="7141926"/>
          </a:xfrm>
        </p:spPr>
        <p:txBody>
          <a:bodyPr/>
          <a:lstStyle>
            <a:lvl1pPr marL="0" indent="0">
              <a:buNone/>
              <a:defRPr sz="1900"/>
            </a:lvl1pPr>
            <a:lvl2pPr marL="631296" indent="0">
              <a:buNone/>
              <a:defRPr sz="1600"/>
            </a:lvl2pPr>
            <a:lvl3pPr marL="1262592" indent="0">
              <a:buNone/>
              <a:defRPr sz="1400"/>
            </a:lvl3pPr>
            <a:lvl4pPr marL="1893889" indent="0">
              <a:buNone/>
              <a:defRPr sz="1300"/>
            </a:lvl4pPr>
            <a:lvl5pPr marL="2525185" indent="0">
              <a:buNone/>
              <a:defRPr sz="1300"/>
            </a:lvl5pPr>
            <a:lvl6pPr marL="3156482" indent="0">
              <a:buNone/>
              <a:defRPr sz="1300"/>
            </a:lvl6pPr>
            <a:lvl7pPr marL="3787778" indent="0">
              <a:buNone/>
              <a:defRPr sz="1300"/>
            </a:lvl7pPr>
            <a:lvl8pPr marL="4419074" indent="0">
              <a:buNone/>
              <a:defRPr sz="1300"/>
            </a:lvl8pPr>
            <a:lvl9pPr marL="5050371" indent="0">
              <a:buNone/>
              <a:defRPr sz="1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6245-9D40-4ACC-A503-AADEE33EA41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1DA4-959E-4D01-BD2F-3CA05A2C2D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02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6506" y="7308693"/>
            <a:ext cx="6264593" cy="86283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46506" y="932922"/>
            <a:ext cx="6264593" cy="6264593"/>
          </a:xfrm>
        </p:spPr>
        <p:txBody>
          <a:bodyPr/>
          <a:lstStyle>
            <a:lvl1pPr marL="0" indent="0">
              <a:buNone/>
              <a:defRPr sz="4400"/>
            </a:lvl1pPr>
            <a:lvl2pPr marL="631296" indent="0">
              <a:buNone/>
              <a:defRPr sz="3900"/>
            </a:lvl2pPr>
            <a:lvl3pPr marL="1262592" indent="0">
              <a:buNone/>
              <a:defRPr sz="3300"/>
            </a:lvl3pPr>
            <a:lvl4pPr marL="1893889" indent="0">
              <a:buNone/>
              <a:defRPr sz="2800"/>
            </a:lvl4pPr>
            <a:lvl5pPr marL="2525185" indent="0">
              <a:buNone/>
              <a:defRPr sz="2800"/>
            </a:lvl5pPr>
            <a:lvl6pPr marL="3156482" indent="0">
              <a:buNone/>
              <a:defRPr sz="2800"/>
            </a:lvl6pPr>
            <a:lvl7pPr marL="3787778" indent="0">
              <a:buNone/>
              <a:defRPr sz="2800"/>
            </a:lvl7pPr>
            <a:lvl8pPr marL="4419074" indent="0">
              <a:buNone/>
              <a:defRPr sz="2800"/>
            </a:lvl8pPr>
            <a:lvl9pPr marL="5050371" indent="0">
              <a:buNone/>
              <a:defRPr sz="2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46506" y="8171523"/>
            <a:ext cx="6264593" cy="1225366"/>
          </a:xfrm>
        </p:spPr>
        <p:txBody>
          <a:bodyPr/>
          <a:lstStyle>
            <a:lvl1pPr marL="0" indent="0">
              <a:buNone/>
              <a:defRPr sz="1900"/>
            </a:lvl1pPr>
            <a:lvl2pPr marL="631296" indent="0">
              <a:buNone/>
              <a:defRPr sz="1600"/>
            </a:lvl2pPr>
            <a:lvl3pPr marL="1262592" indent="0">
              <a:buNone/>
              <a:defRPr sz="1400"/>
            </a:lvl3pPr>
            <a:lvl4pPr marL="1893889" indent="0">
              <a:buNone/>
              <a:defRPr sz="1300"/>
            </a:lvl4pPr>
            <a:lvl5pPr marL="2525185" indent="0">
              <a:buNone/>
              <a:defRPr sz="1300"/>
            </a:lvl5pPr>
            <a:lvl6pPr marL="3156482" indent="0">
              <a:buNone/>
              <a:defRPr sz="1300"/>
            </a:lvl6pPr>
            <a:lvl7pPr marL="3787778" indent="0">
              <a:buNone/>
              <a:defRPr sz="1300"/>
            </a:lvl7pPr>
            <a:lvl8pPr marL="4419074" indent="0">
              <a:buNone/>
              <a:defRPr sz="1300"/>
            </a:lvl8pPr>
            <a:lvl9pPr marL="5050371" indent="0">
              <a:buNone/>
              <a:defRPr sz="1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6245-9D40-4ACC-A503-AADEE33EA41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1DA4-959E-4D01-BD2F-3CA05A2C2D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6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22050" y="418124"/>
            <a:ext cx="9396889" cy="1740166"/>
          </a:xfrm>
          <a:prstGeom prst="rect">
            <a:avLst/>
          </a:prstGeom>
        </p:spPr>
        <p:txBody>
          <a:bodyPr vert="horz" lIns="126259" tIns="63130" rIns="126259" bIns="6313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2050" y="2436230"/>
            <a:ext cx="9396889" cy="6890570"/>
          </a:xfrm>
          <a:prstGeom prst="rect">
            <a:avLst/>
          </a:prstGeom>
        </p:spPr>
        <p:txBody>
          <a:bodyPr vert="horz" lIns="126259" tIns="63130" rIns="126259" bIns="6313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22050" y="9677250"/>
            <a:ext cx="2436231" cy="555886"/>
          </a:xfrm>
          <a:prstGeom prst="rect">
            <a:avLst/>
          </a:prstGeom>
        </p:spPr>
        <p:txBody>
          <a:bodyPr vert="horz" lIns="126259" tIns="63130" rIns="126259" bIns="631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6245-9D40-4ACC-A503-AADEE33EA410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567338" y="9677250"/>
            <a:ext cx="3306313" cy="555886"/>
          </a:xfrm>
          <a:prstGeom prst="rect">
            <a:avLst/>
          </a:prstGeom>
        </p:spPr>
        <p:txBody>
          <a:bodyPr vert="horz" lIns="126259" tIns="63130" rIns="126259" bIns="631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482709" y="9677250"/>
            <a:ext cx="2436231" cy="555886"/>
          </a:xfrm>
          <a:prstGeom prst="rect">
            <a:avLst/>
          </a:prstGeom>
        </p:spPr>
        <p:txBody>
          <a:bodyPr vert="horz" lIns="126259" tIns="63130" rIns="126259" bIns="631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1DA4-959E-4D01-BD2F-3CA05A2C2D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51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62592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3473" indent="-473473" algn="l" defTabSz="1262592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5856" indent="-394560" algn="l" defTabSz="1262592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78241" indent="-315648" algn="l" defTabSz="1262592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09537" indent="-315648" algn="l" defTabSz="12625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0834" indent="-315648" algn="l" defTabSz="126259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72130" indent="-315648" algn="l" defTabSz="12625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03426" indent="-315648" algn="l" defTabSz="12625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34723" indent="-315648" algn="l" defTabSz="12625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66019" indent="-315648" algn="l" defTabSz="12625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625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1296" algn="l" defTabSz="12625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2592" algn="l" defTabSz="12625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93889" algn="l" defTabSz="12625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185" algn="l" defTabSz="12625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6482" algn="l" defTabSz="12625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87778" algn="l" defTabSz="12625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19074" algn="l" defTabSz="12625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50371" algn="l" defTabSz="126259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82020" y="4284390"/>
            <a:ext cx="3384376" cy="5760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00AGO – 00h00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772222" y="4716438"/>
            <a:ext cx="6184304" cy="2592288"/>
          </a:xfrm>
          <a:prstGeom prst="rect">
            <a:avLst/>
          </a:prstGeom>
        </p:spPr>
        <p:txBody>
          <a:bodyPr vert="horz" lIns="126259" tIns="63130" rIns="126259" bIns="63130" rtlCol="0">
            <a:normAutofit/>
          </a:bodyPr>
          <a:lstStyle>
            <a:lvl1pPr marL="0" indent="0" algn="ctr" defTabSz="1262592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1296" indent="0" algn="ctr" defTabSz="1262592" rtl="0" eaLnBrk="1" latinLnBrk="0" hangingPunct="1">
              <a:spcBef>
                <a:spcPct val="20000"/>
              </a:spcBef>
              <a:buFont typeface="Arial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2592" indent="0" algn="ctr" defTabSz="1262592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93889" indent="0" algn="ctr" defTabSz="1262592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25185" indent="0" algn="ctr" defTabSz="1262592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156482" indent="0" algn="ctr" defTabSz="1262592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787778" indent="0" algn="ctr" defTabSz="1262592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19074" indent="0" algn="ctr" defTabSz="1262592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050371" indent="0" algn="ctr" defTabSz="1262592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Escreva o Título da sua </a:t>
            </a:r>
            <a:r>
              <a:rPr lang="pt-BR" sz="4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atividade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6735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</Words>
  <Application>Microsoft Office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00OUT – 00h00</dc:title>
  <dc:creator>Gisele</dc:creator>
  <cp:lastModifiedBy>Gisele</cp:lastModifiedBy>
  <cp:revision>24</cp:revision>
  <dcterms:created xsi:type="dcterms:W3CDTF">2021-09-22T22:35:19Z</dcterms:created>
  <dcterms:modified xsi:type="dcterms:W3CDTF">2024-08-21T19:18:14Z</dcterms:modified>
</cp:coreProperties>
</file>